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png"/><Relationship Id="rId21" Type="http://schemas.openxmlformats.org/officeDocument/2006/relationships/image" Target="../media/image129.png"/><Relationship Id="rId22" Type="http://schemas.openxmlformats.org/officeDocument/2006/relationships/image" Target="../media/image130.png"/><Relationship Id="rId23" Type="http://schemas.openxmlformats.org/officeDocument/2006/relationships/image" Target="../media/image131.png"/><Relationship Id="rId24" Type="http://schemas.openxmlformats.org/officeDocument/2006/relationships/image" Target="../media/image132.png"/><Relationship Id="rId25" Type="http://schemas.openxmlformats.org/officeDocument/2006/relationships/image" Target="../media/image133.png"/><Relationship Id="rId26" Type="http://schemas.openxmlformats.org/officeDocument/2006/relationships/image" Target="../media/image134.png"/><Relationship Id="rId27" Type="http://schemas.openxmlformats.org/officeDocument/2006/relationships/image" Target="../media/image1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DD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027" y="398713"/>
            <a:ext cx="17266028" cy="9487001"/>
            <a:chOff x="739027" y="398713"/>
            <a:chExt cx="17266028" cy="9487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0859" y="-4169113"/>
              <a:ext cx="34532055" cy="1897400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027" y="398713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827" y="180952"/>
            <a:ext cx="16279450" cy="926831"/>
            <a:chOff x="914827" y="180952"/>
            <a:chExt cx="16279450" cy="9268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827" y="180952"/>
              <a:ext cx="16279450" cy="926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24670" y="6142826"/>
            <a:ext cx="11636375" cy="2157446"/>
            <a:chOff x="3324670" y="6142826"/>
            <a:chExt cx="11636375" cy="21574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52698" y="5204922"/>
              <a:ext cx="23272750" cy="431489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4670" y="6142826"/>
              <a:ext cx="11636375" cy="21574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6838" y="5747705"/>
            <a:ext cx="11056095" cy="3623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8830" y="2786852"/>
            <a:ext cx="12106422" cy="2771678"/>
            <a:chOff x="3318830" y="2786852"/>
            <a:chExt cx="12106422" cy="27716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70226" y="1486150"/>
              <a:ext cx="24212844" cy="554335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8830" y="2786852"/>
              <a:ext cx="12106422" cy="27716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45059" y="2723645"/>
            <a:ext cx="2244281" cy="699735"/>
            <a:chOff x="2845059" y="2723645"/>
            <a:chExt cx="2244281" cy="6997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20000">
              <a:off x="2845059" y="2723645"/>
              <a:ext cx="2244281" cy="6997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30779" y="3004465"/>
            <a:ext cx="12299834" cy="2971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08767" y="2118775"/>
            <a:ext cx="871813" cy="958183"/>
            <a:chOff x="14308767" y="2118775"/>
            <a:chExt cx="871813" cy="9581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08767" y="2118775"/>
              <a:ext cx="871813" cy="9581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6701" y="6697738"/>
            <a:ext cx="3482874" cy="3196214"/>
            <a:chOff x="516701" y="6697738"/>
            <a:chExt cx="3482874" cy="31962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16701" y="8118071"/>
              <a:ext cx="3482874" cy="1775880"/>
              <a:chOff x="516701" y="8118071"/>
              <a:chExt cx="3482874" cy="177588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175624" y="7254084"/>
                <a:ext cx="6965749" cy="355176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16701" y="8118071"/>
                <a:ext cx="3482874" cy="17758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435666" y="7430978"/>
              <a:ext cx="989636" cy="687092"/>
              <a:chOff x="2435666" y="7430978"/>
              <a:chExt cx="989636" cy="6870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59850" y="7096700"/>
                <a:ext cx="1979272" cy="1374185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35666" y="7430978"/>
                <a:ext cx="989636" cy="68709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96297" y="6697738"/>
              <a:ext cx="2160673" cy="3107898"/>
              <a:chOff x="796297" y="6697738"/>
              <a:chExt cx="2160673" cy="310789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24286" y="5172933"/>
                <a:ext cx="4321346" cy="6215795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6297" y="6697738"/>
                <a:ext cx="2160673" cy="310789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253165" y="6049840"/>
            <a:ext cx="1415760" cy="545329"/>
            <a:chOff x="14253165" y="6049840"/>
            <a:chExt cx="1415760" cy="5453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980000">
              <a:off x="14253165" y="6049840"/>
              <a:ext cx="1415760" cy="5453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61281" y="4919143"/>
            <a:ext cx="7103592" cy="447429"/>
            <a:chOff x="6761281" y="4919143"/>
            <a:chExt cx="7103592" cy="447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61281" y="4919143"/>
              <a:ext cx="7103592" cy="447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79371" y="8837612"/>
            <a:ext cx="1849638" cy="7721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7616" y="6454638"/>
            <a:ext cx="5474527" cy="92327"/>
            <a:chOff x="6407616" y="6454638"/>
            <a:chExt cx="5474527" cy="92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07616" y="6454638"/>
              <a:ext cx="5474527" cy="92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18138" y="1613776"/>
            <a:ext cx="15549763" cy="16782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2159" y="2635566"/>
            <a:ext cx="2560274" cy="256146"/>
            <a:chOff x="8432159" y="2635566"/>
            <a:chExt cx="2560274" cy="256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32159" y="2635566"/>
              <a:ext cx="2560274" cy="2561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699161" y="5946877"/>
            <a:ext cx="9902293" cy="143889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00901" y="3847605"/>
            <a:ext cx="4656631" cy="1380966"/>
            <a:chOff x="2800901" y="3847605"/>
            <a:chExt cx="4656631" cy="13809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723" y="3247260"/>
              <a:ext cx="9313262" cy="276193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00901" y="3847605"/>
              <a:ext cx="4656631" cy="138096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5341" y="3725570"/>
            <a:ext cx="8056387" cy="21483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43505" y="3680753"/>
            <a:ext cx="1786076" cy="687969"/>
            <a:chOff x="2243505" y="3680753"/>
            <a:chExt cx="1786076" cy="6879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980000">
              <a:off x="2243505" y="3680753"/>
              <a:ext cx="1786076" cy="6879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58508" y="3533053"/>
            <a:ext cx="3560347" cy="2112624"/>
            <a:chOff x="13658508" y="3533053"/>
            <a:chExt cx="3560347" cy="21126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58508" y="3533053"/>
              <a:ext cx="3560347" cy="21126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58508" y="7471582"/>
            <a:ext cx="3637481" cy="1939575"/>
            <a:chOff x="13658508" y="7471582"/>
            <a:chExt cx="3637481" cy="19395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58508" y="7471582"/>
              <a:ext cx="3637481" cy="19395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08221" y="5401639"/>
            <a:ext cx="4134021" cy="2289157"/>
            <a:chOff x="9408221" y="5401639"/>
            <a:chExt cx="4134021" cy="22891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08221" y="5401639"/>
              <a:ext cx="4134021" cy="22891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36728" y="3849152"/>
            <a:ext cx="1382939" cy="1379847"/>
            <a:chOff x="11036728" y="3849152"/>
            <a:chExt cx="1382939" cy="137984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1036728" y="3849152"/>
              <a:ext cx="1382939" cy="13798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36728" y="7858218"/>
            <a:ext cx="1382939" cy="1379847"/>
            <a:chOff x="11036728" y="7858218"/>
            <a:chExt cx="1382939" cy="137984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1036728" y="7858218"/>
              <a:ext cx="1382939" cy="1379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19" y="1613776"/>
            <a:ext cx="15162335" cy="16782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32159" y="2635566"/>
            <a:ext cx="2560274" cy="256146"/>
            <a:chOff x="8432159" y="2635566"/>
            <a:chExt cx="2560274" cy="2561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32159" y="2635566"/>
              <a:ext cx="2560274" cy="2561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0244" y="4412263"/>
            <a:ext cx="15671941" cy="25882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7616" y="6454638"/>
            <a:ext cx="5474527" cy="92327"/>
            <a:chOff x="6407616" y="6454638"/>
            <a:chExt cx="5474527" cy="92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07616" y="6454638"/>
              <a:ext cx="5474527" cy="92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24281" y="1613776"/>
            <a:ext cx="15498858" cy="16782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2159" y="2635566"/>
            <a:ext cx="2560274" cy="256146"/>
            <a:chOff x="8432159" y="2635566"/>
            <a:chExt cx="2560274" cy="256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32159" y="2635566"/>
              <a:ext cx="2560274" cy="2561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3303" y="6454133"/>
            <a:ext cx="7197703" cy="12598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00901" y="3847605"/>
            <a:ext cx="4656631" cy="1380966"/>
            <a:chOff x="2800901" y="3847605"/>
            <a:chExt cx="4656631" cy="13809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723" y="3247260"/>
              <a:ext cx="9313262" cy="276193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00901" y="3847605"/>
              <a:ext cx="4656631" cy="138096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3989" y="3725570"/>
            <a:ext cx="7530082" cy="21483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43505" y="3680753"/>
            <a:ext cx="1786076" cy="687969"/>
            <a:chOff x="2243505" y="3680753"/>
            <a:chExt cx="1786076" cy="6879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980000">
              <a:off x="2243505" y="3680753"/>
              <a:ext cx="1786076" cy="6879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61177" y="3856486"/>
            <a:ext cx="4656631" cy="1380966"/>
            <a:chOff x="10961177" y="3856486"/>
            <a:chExt cx="4656631" cy="13809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2999" y="3256140"/>
              <a:ext cx="9313262" cy="276193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61177" y="3856486"/>
              <a:ext cx="4656631" cy="138096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13503" y="3725570"/>
            <a:ext cx="8031749" cy="214833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59090" y="6110047"/>
            <a:ext cx="8010179" cy="19652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7616" y="6454638"/>
            <a:ext cx="5474527" cy="92327"/>
            <a:chOff x="6407616" y="6454638"/>
            <a:chExt cx="5474527" cy="92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07616" y="6454638"/>
              <a:ext cx="5474527" cy="92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33500" y="1613776"/>
            <a:ext cx="15431278" cy="16782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2159" y="2635566"/>
            <a:ext cx="2560274" cy="256146"/>
            <a:chOff x="8432159" y="2635566"/>
            <a:chExt cx="2560274" cy="256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32159" y="2635566"/>
              <a:ext cx="2560274" cy="2561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829" y="5366797"/>
            <a:ext cx="8510710" cy="27360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77733" y="5366797"/>
            <a:ext cx="9012396" cy="27360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233" y="1613776"/>
            <a:ext cx="15230830" cy="16782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8084" y="2635566"/>
            <a:ext cx="2858091" cy="256146"/>
            <a:chOff x="8128084" y="2635566"/>
            <a:chExt cx="2858091" cy="2561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28084" y="2635566"/>
              <a:ext cx="2858091" cy="256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56448" y="3533053"/>
            <a:ext cx="12396208" cy="5627321"/>
            <a:chOff x="2856448" y="3533053"/>
            <a:chExt cx="12396208" cy="56273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6448" y="3533053"/>
              <a:ext cx="12396208" cy="5627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30424" y="1613776"/>
            <a:ext cx="15431573" cy="16782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8084" y="2635566"/>
            <a:ext cx="2858091" cy="256146"/>
            <a:chOff x="8128084" y="2635566"/>
            <a:chExt cx="2858091" cy="2561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28084" y="2635566"/>
              <a:ext cx="2858091" cy="256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1059" y="3864482"/>
            <a:ext cx="7670605" cy="4527074"/>
            <a:chOff x="1261059" y="3864482"/>
            <a:chExt cx="7670605" cy="45270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1059" y="3864482"/>
              <a:ext cx="7670605" cy="45270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49830" y="3864482"/>
            <a:ext cx="8120269" cy="4556456"/>
            <a:chOff x="9449830" y="3864482"/>
            <a:chExt cx="8120269" cy="45564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49830" y="3864482"/>
              <a:ext cx="8120269" cy="455645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036249" y="8200852"/>
            <a:ext cx="10478825" cy="214833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82322" y="8200856"/>
            <a:ext cx="10455149" cy="21483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15729" y="6627730"/>
            <a:ext cx="5474527" cy="92327"/>
            <a:chOff x="3515729" y="6627730"/>
            <a:chExt cx="5474527" cy="92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515729" y="6627730"/>
              <a:ext cx="5474527" cy="92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0862" y="1613776"/>
            <a:ext cx="14315487" cy="16782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7445" y="2742929"/>
            <a:ext cx="5092304" cy="256146"/>
            <a:chOff x="7127445" y="2742929"/>
            <a:chExt cx="5092304" cy="256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27445" y="2742929"/>
              <a:ext cx="5092304" cy="2561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89600" y="5854594"/>
            <a:ext cx="6379867" cy="15191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84750" y="4615880"/>
            <a:ext cx="3595377" cy="1066241"/>
            <a:chOff x="7584750" y="4615880"/>
            <a:chExt cx="3595377" cy="10662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56656" y="4152355"/>
              <a:ext cx="7190753" cy="213248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84750" y="4615880"/>
              <a:ext cx="3595377" cy="10662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54668" y="4618069"/>
            <a:ext cx="5375172" cy="14081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84959" y="4278989"/>
            <a:ext cx="1379027" cy="531180"/>
            <a:chOff x="7084959" y="4278989"/>
            <a:chExt cx="1379027" cy="53118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980000">
              <a:off x="7084959" y="4278989"/>
              <a:ext cx="1379027" cy="5311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15722" y="4572837"/>
            <a:ext cx="3519833" cy="1043838"/>
            <a:chOff x="13215722" y="4572837"/>
            <a:chExt cx="3519833" cy="10438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23938" y="4119050"/>
              <a:ext cx="7039666" cy="208767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15722" y="4572837"/>
              <a:ext cx="3519833" cy="10438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28649" y="6627730"/>
            <a:ext cx="5474527" cy="92327"/>
            <a:chOff x="9528649" y="6627730"/>
            <a:chExt cx="5474527" cy="923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9528649" y="6627730"/>
              <a:ext cx="5474527" cy="9232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97147" y="4568266"/>
            <a:ext cx="5396319" cy="137855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23343" y="7101983"/>
            <a:ext cx="6122000" cy="15191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07504" y="5758350"/>
            <a:ext cx="6095966" cy="25948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07494" y="4675694"/>
            <a:ext cx="3519833" cy="1043838"/>
            <a:chOff x="1707494" y="4675694"/>
            <a:chExt cx="3519833" cy="10438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711" y="4221908"/>
              <a:ext cx="7039666" cy="2087677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07494" y="4675694"/>
              <a:ext cx="3519833" cy="104383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0980" y="4655751"/>
            <a:ext cx="5903224" cy="140181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77302" y="6027295"/>
            <a:ext cx="6224042" cy="20661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7616" y="6454638"/>
            <a:ext cx="5474527" cy="92327"/>
            <a:chOff x="6407616" y="6454638"/>
            <a:chExt cx="5474527" cy="92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07616" y="6454638"/>
              <a:ext cx="5474527" cy="92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7514" y="1625022"/>
            <a:ext cx="14295611" cy="16782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73845" y="2660144"/>
            <a:ext cx="4778930" cy="256146"/>
            <a:chOff x="6973845" y="2660144"/>
            <a:chExt cx="4778930" cy="256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3845" y="2660144"/>
              <a:ext cx="4778930" cy="2561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87568" y="3367486"/>
            <a:ext cx="4656631" cy="1380966"/>
            <a:chOff x="2587568" y="3367486"/>
            <a:chExt cx="4656631" cy="13809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9390" y="2767140"/>
              <a:ext cx="9313262" cy="276193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87568" y="3367486"/>
              <a:ext cx="4656631" cy="138096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7551" y="3207360"/>
            <a:ext cx="8170110" cy="21679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30172" y="3200633"/>
            <a:ext cx="1786076" cy="687969"/>
            <a:chOff x="2030172" y="3200633"/>
            <a:chExt cx="1786076" cy="6879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980000">
              <a:off x="2030172" y="3200633"/>
              <a:ext cx="1786076" cy="6879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34409" y="3376366"/>
            <a:ext cx="7520737" cy="1380966"/>
            <a:chOff x="9634409" y="3376366"/>
            <a:chExt cx="7520737" cy="138096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64178" y="2776021"/>
              <a:ext cx="15041475" cy="276193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34409" y="3376366"/>
              <a:ext cx="7520737" cy="13809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30169" y="5778614"/>
            <a:ext cx="6171429" cy="2175690"/>
            <a:chOff x="1830169" y="5778614"/>
            <a:chExt cx="6171429" cy="21756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0169" y="5778614"/>
              <a:ext cx="6171429" cy="21756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09063" y="5138220"/>
            <a:ext cx="6171429" cy="3456478"/>
            <a:chOff x="10309063" y="5138220"/>
            <a:chExt cx="6171429" cy="34564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09063" y="5138220"/>
              <a:ext cx="6171429" cy="345647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11710" y="3275071"/>
            <a:ext cx="8581110" cy="21483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2023-10-23T13:57:48Z</dcterms:created>
  <dcterms:modified xsi:type="dcterms:W3CDTF">2023-10-23T13:57:48Z</dcterms:modified>
</cp:coreProperties>
</file>